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5" r:id="rId11"/>
    <p:sldId id="287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80" r:id="rId37"/>
    <p:sldId id="281" r:id="rId38"/>
    <p:sldId id="282" r:id="rId39"/>
    <p:sldId id="283" r:id="rId40"/>
    <p:sldId id="284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conte" initials="L" lastIdx="3" clrIdx="0">
    <p:extLst>
      <p:ext uri="{19B8F6BF-5375-455C-9EA6-DF929625EA0E}">
        <p15:presenceInfo xmlns:p15="http://schemas.microsoft.com/office/powerpoint/2012/main" userId="Leco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187" autoAdjust="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F3C74-85A0-47F3-A5C5-2CFF556C5221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A0A84-9471-47C1-92C0-B324F0CB5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11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A0A84-9471-47C1-92C0-B324F0CB5C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25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A0A84-9471-47C1-92C0-B324F0CB5C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72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0B7E1-45F9-4A2C-86CC-1542606AD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0C1314-0C96-4CB7-8167-5C736E58A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CB6721-19FA-42A7-8FF8-7A9E1CDF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5ACE1-32B3-4026-80B3-C19A9C88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96C0CE-B87A-4853-B5B8-B2C210BD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94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659583-0EC4-4150-B0A1-6E5E9411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472153-3B0C-453C-9144-B21A0DC90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035EFA-00A1-4DCC-BABB-85B3721A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96241D-C405-4C78-9B06-8C7FE210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6A6AD-CF35-4DBE-B37F-9DC2ECE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0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7819962-2F61-4D7B-9835-D16A4BAB2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64A625-FC40-4D4E-AD0F-1247F2328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7AF128-FE6A-4899-955A-9F5B3B1C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43905D-E84D-4D0C-9CEE-23630D47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07CF53-F2FB-44C0-A369-3FDD2DB5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2B4E5-8E5F-404A-9B56-503BF4B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C9C7EC-78E7-45A8-9F6B-42023785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E02639-0A48-495F-BC62-85AA299C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413145-DB40-47A8-A1B5-D337374B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BAA21-0443-4945-BB54-643BD971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27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7BF44-6E40-472C-9DA9-D7AD997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782A4-3E93-4676-AAD6-5EB06D54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7F309-FB6E-4A1F-8487-B92AFE5B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C8A48-F217-4084-A9E1-31910B36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EADCDB-72A7-497B-BA0C-A4BD64DD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99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06659-B7AF-4B60-A493-4546B1D8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80ACB-D467-41AB-A5C5-081F009CB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F212E3-A200-4DA8-AEF8-627D53C1F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A3576-8C5E-4769-832C-2FC1FFDF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FEF458-B9AA-4A98-AB3A-5F5957E3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1AE80B-33C1-4C66-83CE-0BAACB61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66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A948E-1F1E-4893-8E1C-1C0CFBC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3FC40-0962-4F71-A856-CBC6B3BB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EDE2F6-6DEB-4C54-A98F-E1A798A88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6E6EAE-3B71-45E7-BAB3-B6DCB96FA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A0C93E-1AAF-468A-8D5D-17BEF0F1C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8D3CCD-822A-41AF-8DC2-B58460FF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393D7-500C-4247-B1A9-CEFFB2C1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6A7820-FD93-41BB-9D33-30DCA578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0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0C4C0-EB6B-4678-B1E7-FBDF363E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31CE21-F04E-4FD6-9F12-BDCB518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EF5BCE-7423-4EC8-A2AA-949996E9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36D976-1552-4862-90B2-5C5A5499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97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BD7B8E-E98F-473F-B559-35C98B15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A2D763-C98D-448C-ACDF-00E8D35A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7047FF-EBDE-4BC7-AE9A-84E557F4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83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9163E-C4B5-4202-9576-80D7C35F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6442-9FAA-47D4-8D69-B051EA64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4981B9-6668-4DDF-979A-D7D37AA58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4E2366-6938-4E6B-A565-736AEEC6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E1A3C-EED1-47AD-A706-46596DE1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D2FDA3-84D3-4FB6-9986-CE67A91E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63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73DFA-C28B-426A-9720-C13CFF82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4E1D6-C335-4639-AF3C-3B27D10E1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E2D961-0054-4107-9551-A90BE8C9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B023DC-0A1D-4473-B672-3EF789C1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BA21F5-C293-4980-A695-F073485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BB44A0-D81B-4729-B2BD-4A89A98D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53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F63BA7-EE1F-4C68-8178-3F2FA67B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58E9F1-AC2E-4D5C-B10A-4CA44D72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9BF548-CEB3-4F1F-82B2-F82A84A5F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3333B-2875-4152-BB42-F2034B23FBC7}" type="datetimeFigureOut">
              <a:rPr lang="fr-FR" smtClean="0"/>
              <a:t>19/07/2020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651477-F021-45B9-970E-9439FE158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3D654-ECCD-4951-B545-CE5FB7CAE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69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92.222.76.60/app.php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1C4A0-4C95-4303-99CE-44396AD42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Guess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character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91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</p:txBody>
      </p:sp>
    </p:spTree>
    <p:extLst>
      <p:ext uri="{BB962C8B-B14F-4D97-AF65-F5344CB8AC3E}">
        <p14:creationId xmlns:p14="http://schemas.microsoft.com/office/powerpoint/2010/main" val="113081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7DA5E84-7521-4FDF-B2E6-92E96CBC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7" y="0"/>
            <a:ext cx="886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Trier ces images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2508B5-0B1F-4FED-A23D-8FB9DD9E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84" y="1240858"/>
            <a:ext cx="3307759" cy="46308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1540AC6-B15A-4219-B131-807239C496F5}"/>
              </a:ext>
            </a:extLst>
          </p:cNvPr>
          <p:cNvSpPr txBox="1"/>
          <p:nvPr/>
        </p:nvSpPr>
        <p:spPr>
          <a:xfrm>
            <a:off x="10078581" y="587043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CD50ACD-0FB6-4830-8620-B32594BC8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7" y="998290"/>
            <a:ext cx="3307759" cy="5116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C7F6B51-8B4E-4658-97D6-B4CFDDE2A930}"/>
              </a:ext>
            </a:extLst>
          </p:cNvPr>
          <p:cNvSpPr txBox="1"/>
          <p:nvPr/>
        </p:nvSpPr>
        <p:spPr>
          <a:xfrm>
            <a:off x="1729980" y="6114290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92D05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8129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Trier ces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Normaliser ces images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131FC4-8E6C-4BF9-B76A-6FEEB19B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00" y="1127756"/>
            <a:ext cx="2761493" cy="460248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3EA1C7-1BB8-446B-A26C-A905E129A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7" y="1293662"/>
            <a:ext cx="2071838" cy="12551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F2B9EE-D8D7-4CAF-AF0E-8C8617FAF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2" y="3176445"/>
            <a:ext cx="2104313" cy="28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C85F2-6E9B-407D-BFF8-CC551E9D1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161162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8196" name="Picture 4" descr="1 Schéma d'une régression linéaire par un réseau de neurones ...">
            <a:extLst>
              <a:ext uri="{FF2B5EF4-FFF2-40B4-BE49-F238E27FC236}">
                <a16:creationId xmlns:a16="http://schemas.microsoft.com/office/drawing/2014/main" id="{68847D57-DB92-419F-9F43-93E65687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875504"/>
            <a:ext cx="3767137" cy="31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5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1F1FC-EDA0-47E9-B018-D7D618A8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EA9C72-E08C-4864-8640-8041A7FE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2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A649CA-AE9E-4C0C-A8B5-12DA9237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436047F-08C0-4571-A136-4BDDC7EFB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49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1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125756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</a:p>
          <a:p>
            <a:r>
              <a:rPr lang="fr-FR" sz="1800" strike="sngStrike" dirty="0"/>
              <a:t>(</a:t>
            </a:r>
            <a:r>
              <a:rPr lang="fr-FR" sz="1800" strike="sngStrike" dirty="0" err="1"/>
              <a:t>My</a:t>
            </a:r>
            <a:r>
              <a:rPr lang="fr-FR" sz="1800" strike="sngStrike" dirty="0"/>
              <a:t> Little </a:t>
            </a:r>
            <a:r>
              <a:rPr lang="fr-FR" sz="1800" strike="sngStrike" dirty="0" err="1"/>
              <a:t>Pony</a:t>
            </a:r>
            <a:r>
              <a:rPr lang="fr-FR" sz="1800" strike="sngStrike" dirty="0"/>
              <a:t>) </a:t>
            </a:r>
            <a:r>
              <a:rPr lang="fr-FR" sz="1800" dirty="0"/>
              <a:t>(</a:t>
            </a:r>
            <a:r>
              <a:rPr lang="fr-FR" sz="1800" dirty="0" err="1"/>
              <a:t>MultiLayer</a:t>
            </a:r>
            <a:r>
              <a:rPr lang="fr-FR" sz="1800" dirty="0"/>
              <a:t> Perceptron)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Modèle linéaire évolué</a:t>
            </a:r>
          </a:p>
        </p:txBody>
      </p:sp>
      <p:pic>
        <p:nvPicPr>
          <p:cNvPr id="9218" name="Picture 2" descr="Perceptron multicouche — Wikipédia">
            <a:extLst>
              <a:ext uri="{FF2B5EF4-FFF2-40B4-BE49-F238E27FC236}">
                <a16:creationId xmlns:a16="http://schemas.microsoft.com/office/drawing/2014/main" id="{8D19CB7B-353E-4B66-A8EB-51691256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82268"/>
            <a:ext cx="3480561" cy="26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</a:p>
          <a:p>
            <a:r>
              <a:rPr lang="fr-FR" sz="1800" strike="sngStrike" dirty="0"/>
              <a:t>(</a:t>
            </a:r>
            <a:r>
              <a:rPr lang="fr-FR" sz="1800" strike="sngStrike" dirty="0" err="1"/>
              <a:t>My</a:t>
            </a:r>
            <a:r>
              <a:rPr lang="fr-FR" sz="1800" strike="sngStrike" dirty="0"/>
              <a:t> Little </a:t>
            </a:r>
            <a:r>
              <a:rPr lang="fr-FR" sz="1800" strike="sngStrike" dirty="0" err="1"/>
              <a:t>Pony</a:t>
            </a:r>
            <a:r>
              <a:rPr lang="fr-FR" sz="1800" strike="sngStrike" dirty="0"/>
              <a:t>) </a:t>
            </a:r>
            <a:r>
              <a:rPr lang="fr-FR" sz="1800" dirty="0"/>
              <a:t>(</a:t>
            </a:r>
            <a:r>
              <a:rPr lang="fr-FR" sz="1800" dirty="0" err="1"/>
              <a:t>MultiLayer</a:t>
            </a:r>
            <a:r>
              <a:rPr lang="fr-FR" sz="1800" dirty="0"/>
              <a:t> Perceptron)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Modèle linéaire évolué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31C6C5-2F20-4FFF-903C-2DDB3350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FA905E7-5D7A-414B-BA4E-6BAAC78C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2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82B6330-B9EF-457F-8FD3-14F4C24C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D57873F0-B3C7-46E8-A248-D39946E0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81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D51A1-63DE-4141-9C4F-44019FE7D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73D08A-5D68-4334-AE98-EA35B4B06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Différencier des personnages sur une image</a:t>
            </a:r>
          </a:p>
        </p:txBody>
      </p:sp>
    </p:spTree>
    <p:extLst>
      <p:ext uri="{BB962C8B-B14F-4D97-AF65-F5344CB8AC3E}">
        <p14:creationId xmlns:p14="http://schemas.microsoft.com/office/powerpoint/2010/main" val="33770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10242" name="Picture 2" descr="Test Run - réseaux fonction radiale de base pour les programmeurs ...">
            <a:extLst>
              <a:ext uri="{FF2B5EF4-FFF2-40B4-BE49-F238E27FC236}">
                <a16:creationId xmlns:a16="http://schemas.microsoft.com/office/drawing/2014/main" id="{894671AD-9772-4494-A80A-ABDF3410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09737"/>
            <a:ext cx="4041002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11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F36280-6222-4F41-842B-FE0A121E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98B09F5-D819-40EF-B73B-E391B115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2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25B9A-8860-4EA5-B1BE-48491322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A1F680-9F1E-431F-92AA-C23547C5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93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373882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11266" name="Picture 2" descr="Machine à vecteurs de support — Wikipédia">
            <a:extLst>
              <a:ext uri="{FF2B5EF4-FFF2-40B4-BE49-F238E27FC236}">
                <a16:creationId xmlns:a16="http://schemas.microsoft.com/office/drawing/2014/main" id="{7101B623-DB04-4787-8D36-55196B7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95725"/>
            <a:ext cx="3810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9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64271C4-40B0-4C05-A039-21849E16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AE44913-2122-4EBD-8E7E-1F34D31D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2" y="136775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23652-923E-4FD3-A2E6-6FDD3042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DD4E8A-ED8C-4C30-81A7-0BFE0BCD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81" y="4283457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21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84733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BB349-F861-4661-AC45-B72E649DF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Mise en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856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Application au </a:t>
            </a:r>
            <a:r>
              <a:rPr lang="fr-FR" sz="3200" dirty="0" err="1"/>
              <a:t>Dataset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5331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4EFE49-1E4C-4161-9EAC-71CE2389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3]</a:t>
            </a:r>
          </a:p>
          <a:p>
            <a:r>
              <a:rPr lang="en-US" dirty="0"/>
              <a:t>    alpha : 0.01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33428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364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46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28981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1356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272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1477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6CC2402-8D5E-4AA5-84DC-71CBED79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Créer un algorithme capable de reconnaitre les personnages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Méthode triviale</a:t>
            </a:r>
          </a:p>
        </p:txBody>
      </p:sp>
    </p:spTree>
    <p:extLst>
      <p:ext uri="{BB962C8B-B14F-4D97-AF65-F5344CB8AC3E}">
        <p14:creationId xmlns:p14="http://schemas.microsoft.com/office/powerpoint/2010/main" val="3685499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256, 256, 3]</a:t>
            </a:r>
          </a:p>
          <a:p>
            <a:r>
              <a:rPr lang="en-US" dirty="0"/>
              <a:t>    alpha : 0.0005</a:t>
            </a:r>
          </a:p>
          <a:p>
            <a:r>
              <a:rPr lang="en-US" dirty="0"/>
              <a:t>    iteration : 120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28369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1287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1083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1272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97E2887-9FB0-4C4D-AC80-9FD7D6543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300, 300, 3]</a:t>
            </a:r>
          </a:p>
          <a:p>
            <a:r>
              <a:rPr lang="en-US" dirty="0"/>
              <a:t>    alpha : 0.0008</a:t>
            </a:r>
          </a:p>
          <a:p>
            <a:r>
              <a:rPr lang="en-US" dirty="0"/>
              <a:t>    iteration : 140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84249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1696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1563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1693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45DCB78-0649-482B-BE42-46A255164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4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Application au </a:t>
            </a:r>
            <a:r>
              <a:rPr lang="fr-FR" sz="3200" dirty="0" err="1"/>
              <a:t>Dataset</a:t>
            </a:r>
            <a:endParaRPr lang="fr-FR" sz="3200" dirty="0"/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Comparatif </a:t>
            </a:r>
            <a:r>
              <a:rPr lang="fr-FR" sz="3200" dirty="0" err="1"/>
              <a:t>Keras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697201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256, 256,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160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035ECA-70E8-4D64-85B8-19F57195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128, 3]</a:t>
            </a:r>
          </a:p>
          <a:p>
            <a:r>
              <a:rPr lang="en-US" dirty="0"/>
              <a:t>    alpha : 0.0006</a:t>
            </a:r>
          </a:p>
          <a:p>
            <a:r>
              <a:rPr lang="en-US" dirty="0"/>
              <a:t>    iteration : 80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D1335-1575-4DC2-BB54-546CFE75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8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64, 64,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306949-4DB0-459B-B3C4-44427EFC9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81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64EFD-4884-4DC3-8BC6-9CC7CB336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8FCA1C-5079-44D3-96A0-D2DAD67EA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Guess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character</a:t>
            </a:r>
            <a:endParaRPr lang="fr-FR" dirty="0"/>
          </a:p>
          <a:p>
            <a:r>
              <a:rPr lang="fr-FR" dirty="0">
                <a:hlinkClick r:id="rId2"/>
              </a:rPr>
              <a:t>http://92.222.76.60/app.php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909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</p:txBody>
      </p:sp>
    </p:spTree>
    <p:extLst>
      <p:ext uri="{BB962C8B-B14F-4D97-AF65-F5344CB8AC3E}">
        <p14:creationId xmlns:p14="http://schemas.microsoft.com/office/powerpoint/2010/main" val="136734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284491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A24FE-B8DB-409B-BDD7-6BA9677CE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</p:spTree>
    <p:extLst>
      <p:ext uri="{BB962C8B-B14F-4D97-AF65-F5344CB8AC3E}">
        <p14:creationId xmlns:p14="http://schemas.microsoft.com/office/powerpoint/2010/main" val="98699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Créer un algorithme capable de reconnaitre les personnages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strike="sngStrike" dirty="0"/>
              <a:t>Méthode triviale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Machine </a:t>
            </a:r>
            <a:r>
              <a:rPr lang="fr-FR" sz="3200" dirty="0" err="1"/>
              <a:t>learning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9321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A24FE-B8DB-409B-BDD7-6BA9677CE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93181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1C7BE-389D-43B1-B017-C51387756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01A970-E891-4DD1-BE4E-D011D127E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faire ?</a:t>
            </a:r>
          </a:p>
        </p:txBody>
      </p:sp>
    </p:spTree>
    <p:extLst>
      <p:ext uri="{BB962C8B-B14F-4D97-AF65-F5344CB8AC3E}">
        <p14:creationId xmlns:p14="http://schemas.microsoft.com/office/powerpoint/2010/main" val="314524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 du machine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Des data et des calculs</a:t>
            </a:r>
          </a:p>
        </p:txBody>
      </p:sp>
    </p:spTree>
    <p:extLst>
      <p:ext uri="{BB962C8B-B14F-4D97-AF65-F5344CB8AC3E}">
        <p14:creationId xmlns:p14="http://schemas.microsoft.com/office/powerpoint/2010/main" val="386486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F2672-A6F6-4ADD-8079-639C1996D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39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</p:txBody>
      </p:sp>
    </p:spTree>
    <p:extLst>
      <p:ext uri="{BB962C8B-B14F-4D97-AF65-F5344CB8AC3E}">
        <p14:creationId xmlns:p14="http://schemas.microsoft.com/office/powerpoint/2010/main" val="61325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#Steins:gate⚙️ (Makise Kurisu) Christina [1798×3200] - Animewallpaper">
            <a:extLst>
              <a:ext uri="{FF2B5EF4-FFF2-40B4-BE49-F238E27FC236}">
                <a16:creationId xmlns:a16="http://schemas.microsoft.com/office/drawing/2014/main" id="{44E6D558-BA06-4D2A-ACB7-CF653015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612" y="1295656"/>
            <a:ext cx="2399024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 Geass, CC, by  creayus">
            <a:extLst>
              <a:ext uri="{FF2B5EF4-FFF2-40B4-BE49-F238E27FC236}">
                <a16:creationId xmlns:a16="http://schemas.microsoft.com/office/drawing/2014/main" id="{F30682E6-8199-46EA-9F4E-C1591C7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02" y="1301948"/>
            <a:ext cx="3073595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m">
            <a:extLst>
              <a:ext uri="{FF2B5EF4-FFF2-40B4-BE49-F238E27FC236}">
                <a16:creationId xmlns:a16="http://schemas.microsoft.com/office/drawing/2014/main" id="{AE9FD4B9-F190-48DD-A539-FDAB6FDE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4" y="1295656"/>
            <a:ext cx="2399024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EAED05-7444-48CE-B1DB-2B1FABD27F0F}"/>
              </a:ext>
            </a:extLst>
          </p:cNvPr>
          <p:cNvSpPr txBox="1"/>
          <p:nvPr/>
        </p:nvSpPr>
        <p:spPr>
          <a:xfrm>
            <a:off x="1521165" y="5562344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8A8785-1798-42FB-8A4E-E9F677EF88BC}"/>
              </a:ext>
            </a:extLst>
          </p:cNvPr>
          <p:cNvSpPr txBox="1"/>
          <p:nvPr/>
        </p:nvSpPr>
        <p:spPr>
          <a:xfrm>
            <a:off x="9940763" y="556234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Makise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B62F1D-C5C8-4DC0-8661-5BA90B6F14A7}"/>
              </a:ext>
            </a:extLst>
          </p:cNvPr>
          <p:cNvSpPr txBox="1"/>
          <p:nvPr/>
        </p:nvSpPr>
        <p:spPr>
          <a:xfrm>
            <a:off x="5880236" y="556863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17005378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643</Words>
  <Application>Microsoft Office PowerPoint</Application>
  <PresentationFormat>Grand écran</PresentationFormat>
  <Paragraphs>244</Paragraphs>
  <Slides>40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Thème Office</vt:lpstr>
      <vt:lpstr>Guess my character</vt:lpstr>
      <vt:lpstr>Problématique</vt:lpstr>
      <vt:lpstr>Problématique</vt:lpstr>
      <vt:lpstr>Problématique</vt:lpstr>
      <vt:lpstr>Réflexion</vt:lpstr>
      <vt:lpstr>Réflexion</vt:lpstr>
      <vt:lpstr>Dataset</vt:lpstr>
      <vt:lpstr>Dataset</vt:lpstr>
      <vt:lpstr>Dataset</vt:lpstr>
      <vt:lpstr>Dataset</vt:lpstr>
      <vt:lpstr>Présentation PowerPoint</vt:lpstr>
      <vt:lpstr>Dataset</vt:lpstr>
      <vt:lpstr>Dataset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Mise en Application</vt:lpstr>
      <vt:lpstr>Mise en application</vt:lpstr>
      <vt:lpstr>Mise en application - MLP</vt:lpstr>
      <vt:lpstr>Mise en application - MLP</vt:lpstr>
      <vt:lpstr>Mise en application - MLP</vt:lpstr>
      <vt:lpstr>Mise en application - MLP</vt:lpstr>
      <vt:lpstr>Mise en application</vt:lpstr>
      <vt:lpstr>Mise en application - MLP</vt:lpstr>
      <vt:lpstr>Mise en application - MLP</vt:lpstr>
      <vt:lpstr>Mise en application - MLP</vt:lpstr>
      <vt:lpstr>Application</vt:lpstr>
      <vt:lpstr>Application</vt:lpstr>
      <vt:lpstr>Application</vt:lpstr>
      <vt:lpstr>Résumé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my character</dc:title>
  <dc:creator>Leconte</dc:creator>
  <cp:lastModifiedBy>Leconte</cp:lastModifiedBy>
  <cp:revision>25</cp:revision>
  <dcterms:created xsi:type="dcterms:W3CDTF">2020-07-19T08:26:24Z</dcterms:created>
  <dcterms:modified xsi:type="dcterms:W3CDTF">2020-07-19T13:01:06Z</dcterms:modified>
</cp:coreProperties>
</file>